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303" r:id="rId3"/>
    <p:sldId id="341" r:id="rId4"/>
    <p:sldId id="257" r:id="rId5"/>
    <p:sldId id="306" r:id="rId6"/>
    <p:sldId id="307" r:id="rId7"/>
    <p:sldId id="308" r:id="rId8"/>
    <p:sldId id="311" r:id="rId9"/>
    <p:sldId id="310" r:id="rId10"/>
    <p:sldId id="313" r:id="rId11"/>
    <p:sldId id="316" r:id="rId12"/>
    <p:sldId id="317" r:id="rId13"/>
    <p:sldId id="304" r:id="rId14"/>
    <p:sldId id="343" r:id="rId15"/>
    <p:sldId id="305" r:id="rId16"/>
    <p:sldId id="318" r:id="rId17"/>
    <p:sldId id="319" r:id="rId18"/>
    <p:sldId id="320" r:id="rId19"/>
    <p:sldId id="321" r:id="rId20"/>
    <p:sldId id="322" r:id="rId21"/>
    <p:sldId id="331" r:id="rId22"/>
    <p:sldId id="334" r:id="rId23"/>
    <p:sldId id="333" r:id="rId24"/>
    <p:sldId id="332" r:id="rId25"/>
    <p:sldId id="347" r:id="rId26"/>
    <p:sldId id="323" r:id="rId27"/>
    <p:sldId id="338" r:id="rId28"/>
    <p:sldId id="259" r:id="rId29"/>
    <p:sldId id="324" r:id="rId30"/>
    <p:sldId id="335" r:id="rId31"/>
    <p:sldId id="336" r:id="rId32"/>
    <p:sldId id="339" r:id="rId33"/>
    <p:sldId id="345" r:id="rId34"/>
    <p:sldId id="325" r:id="rId35"/>
    <p:sldId id="326" r:id="rId36"/>
    <p:sldId id="327" r:id="rId37"/>
    <p:sldId id="330" r:id="rId38"/>
    <p:sldId id="328" r:id="rId39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88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286803" y="0"/>
            <a:ext cx="7449249" cy="9144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3420932" y="-28681"/>
            <a:ext cx="2759337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486822" y="-28681"/>
            <a:ext cx="2628900" cy="3083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0024" y="3611301"/>
            <a:ext cx="2485016" cy="226954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0024" y="5894774"/>
            <a:ext cx="2482352" cy="168083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4058" y="2022438"/>
            <a:ext cx="1600200" cy="1001308"/>
          </a:xfrm>
        </p:spPr>
        <p:txBody>
          <a:bodyPr anchor="b"/>
          <a:lstStyle>
            <a:lvl1pPr algn="l">
              <a:defRPr sz="2400"/>
            </a:lvl1pPr>
          </a:lstStyle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0" name="Rectangle 49"/>
          <p:cNvSpPr/>
          <p:nvPr/>
        </p:nvSpPr>
        <p:spPr>
          <a:xfrm>
            <a:off x="3488167" y="8117712"/>
            <a:ext cx="2628900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77640" y="7626622"/>
            <a:ext cx="2123694" cy="48683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6822" y="7626622"/>
            <a:ext cx="482750" cy="48683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89" name="Rectangle 88"/>
          <p:cNvSpPr/>
          <p:nvPr/>
        </p:nvSpPr>
        <p:spPr>
          <a:xfrm>
            <a:off x="3488167" y="8117712"/>
            <a:ext cx="2628900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373529"/>
            <a:ext cx="1113340" cy="6373792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9972" y="1373529"/>
            <a:ext cx="4067778" cy="637379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84" y="3867773"/>
            <a:ext cx="4978101" cy="1816100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984" y="5689601"/>
            <a:ext cx="4978100" cy="202721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81812" y="3084576"/>
            <a:ext cx="2564892" cy="465734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3084575"/>
            <a:ext cx="2564892" cy="465734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083" y="3088012"/>
            <a:ext cx="2292861" cy="85301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291" y="3966259"/>
            <a:ext cx="2564892" cy="3781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58878" y="3088013"/>
            <a:ext cx="2291788" cy="85301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64" y="3966259"/>
            <a:ext cx="2564892" cy="3781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286803" y="0"/>
            <a:ext cx="7449249" cy="9144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3420932" y="-28681"/>
            <a:ext cx="2759337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486822" y="-28680"/>
            <a:ext cx="2628900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58" name="Rectangle 57"/>
          <p:cNvSpPr/>
          <p:nvPr/>
        </p:nvSpPr>
        <p:spPr>
          <a:xfrm>
            <a:off x="679179" y="802511"/>
            <a:ext cx="2671693" cy="75312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421" y="1142036"/>
            <a:ext cx="2317830" cy="686764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488167" y="8117712"/>
            <a:ext cx="2628900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1086" y="7633114"/>
            <a:ext cx="2620248" cy="486833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875" y="3543246"/>
            <a:ext cx="2478429" cy="1950871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2444" y="5515992"/>
            <a:ext cx="2474088" cy="2023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286803" y="0"/>
            <a:ext cx="7449249" cy="9144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3420932" y="-28681"/>
            <a:ext cx="2759337" cy="836245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486822" y="-28680"/>
            <a:ext cx="2628900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79179" y="802511"/>
            <a:ext cx="2671693" cy="753126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488167" y="8117712"/>
            <a:ext cx="2628900" cy="108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818" y="3547872"/>
            <a:ext cx="2475738" cy="195072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3907" y="925060"/>
            <a:ext cx="2519717" cy="7290816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0973" y="5510785"/>
            <a:ext cx="2475430" cy="202608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1086" y="7633114"/>
            <a:ext cx="2620248" cy="486833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228600" y="0"/>
            <a:ext cx="7449249" cy="9144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342900" y="444650"/>
            <a:ext cx="6172200" cy="824752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420932" y="-28681"/>
            <a:ext cx="2759337" cy="932325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486822" y="-28680"/>
            <a:ext cx="2628900" cy="831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2618" y="1370219"/>
            <a:ext cx="5268558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19" y="3098203"/>
            <a:ext cx="5082988" cy="4678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98041" y="29932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54A48FE-A058-45CA-87E5-63580F95E25E}" type="datetimeFigureOut">
              <a:rPr lang="tr-TR" smtClean="0"/>
              <a:t>9.12.2023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1086" y="7802881"/>
            <a:ext cx="262661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86822" y="299322"/>
            <a:ext cx="99911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3131840"/>
            <a:ext cx="666936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                          </a:t>
            </a:r>
            <a:r>
              <a:rPr lang="tr-TR" sz="2800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Resim </a:t>
            </a:r>
            <a:r>
              <a:rPr lang="tr-TR" sz="28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Sergisi</a:t>
            </a:r>
            <a:r>
              <a:rPr lang="tr-TR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tr-TR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</a:br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         </a:t>
            </a:r>
            <a:endParaRPr lang="tr-TR" sz="24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04664" y="1043608"/>
            <a:ext cx="6264696" cy="2664296"/>
          </a:xfrm>
        </p:spPr>
        <p:txBody>
          <a:bodyPr>
            <a:noAutofit/>
          </a:bodyPr>
          <a:lstStyle/>
          <a:p>
            <a:pPr algn="ctr"/>
            <a:r>
              <a:rPr lang="tr-TR" sz="6000" dirty="0">
                <a:solidFill>
                  <a:srgbClr val="FFFF00"/>
                </a:solidFill>
                <a:latin typeface="Arial Black" pitchFamily="34" charset="0"/>
              </a:rPr>
              <a:t>d</a:t>
            </a:r>
            <a:r>
              <a:rPr lang="tr-TR" sz="6000" dirty="0" smtClean="0">
                <a:solidFill>
                  <a:srgbClr val="FFFF00"/>
                </a:solidFill>
                <a:latin typeface="Arial Black" pitchFamily="34" charset="0"/>
              </a:rPr>
              <a:t>ünya çocuk hakları günü</a:t>
            </a:r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620688" y="7596336"/>
            <a:ext cx="5544616" cy="527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908720" y="1286764"/>
            <a:ext cx="5143500" cy="4049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4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8" name="Picture 2" descr="C:\Users\Elif Mamur Yılmaz\Desktop\20231118_190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2904" r="10483" b="9677"/>
          <a:stretch/>
        </p:blipFill>
        <p:spPr bwMode="auto">
          <a:xfrm rot="5400000">
            <a:off x="668691" y="3515886"/>
            <a:ext cx="285632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140968" y="6027259"/>
            <a:ext cx="3240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Resim İş Eğitimi Anabilim Dalı </a:t>
            </a:r>
          </a:p>
          <a:p>
            <a:pPr algn="ctr"/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Ö</a:t>
            </a:r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ğrencileri </a:t>
            </a:r>
          </a:p>
          <a:p>
            <a:pPr algn="ctr"/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ve</a:t>
            </a:r>
          </a:p>
          <a:p>
            <a:pPr algn="ctr"/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Öğretim </a:t>
            </a:r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Elemanları</a:t>
            </a:r>
          </a:p>
        </p:txBody>
      </p:sp>
      <p:sp>
        <p:nvSpPr>
          <p:cNvPr id="10" name="Oval 9"/>
          <p:cNvSpPr/>
          <p:nvPr/>
        </p:nvSpPr>
        <p:spPr>
          <a:xfrm>
            <a:off x="908719" y="6084276"/>
            <a:ext cx="2315054" cy="24346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/>
              <a:t>20 kasım 2023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3381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Büşra SOLAKOĞLU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195390"/>
            <a:ext cx="3816424" cy="60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7170" name="Picture 2" descr="C:\Users\Elif Mamur Yılmaz\Desktop\Dilek Avcı 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6" y="1403648"/>
            <a:ext cx="49073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075" name="Picture 3" descr="C:\Users\Elif Mamur Yılmaz\Desktop\Dilek Avcı 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48" y="2123728"/>
            <a:ext cx="5086440" cy="47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" name="Picture 2" descr="C:\Users\Elif Mamur Yılmaz\Desktop\Dilek Avcı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635751"/>
            <a:ext cx="5760640" cy="52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80728" y="723629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1266" name="Picture 2" descr="C:\Users\Elif Mamur Yılmaz\Desktop\Ekran görüntüsü 2023-11-19 1521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7" y="1763688"/>
            <a:ext cx="5557738" cy="39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80728" y="723629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" name="Picture 2" descr="C:\Users\Elif Mamur Yılmaz\Desktop\Dilek Avcı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1187624"/>
            <a:ext cx="38164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Elif MAMUR YILMAZ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122" name="Picture 2" descr="C:\Users\Elif Mamur Yılmaz\Desktop\Çocuk Katalog\Ekran görüntüsü 2023-11-18 19024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226291"/>
            <a:ext cx="4032448" cy="60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>
                <a:latin typeface="Arial Black" pitchFamily="34" charset="0"/>
              </a:rPr>
              <a:t>Elif MAMUR YILMAZ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6146" name="Picture 2" descr="C:\Users\Elif Mamur Yılmaz\Desktop\Çocuk Katalog\Elif MAMUR YILMAZ 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233930"/>
            <a:ext cx="4392488" cy="60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>
                <a:latin typeface="Arial Black" pitchFamily="34" charset="0"/>
              </a:rPr>
              <a:t>Elif MAMUR YILMAZ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7170" name="Picture 2" descr="C:\Users\Elif Mamur Yılmaz\Desktop\Çocuk Katalog\Elif MAMUR YILMAZ 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1115616"/>
            <a:ext cx="45365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Fatih </a:t>
            </a:r>
            <a:r>
              <a:rPr lang="tr-TR" dirty="0" err="1" smtClean="0">
                <a:latin typeface="Arial Black" pitchFamily="34" charset="0"/>
              </a:rPr>
              <a:t>Abdulhakim</a:t>
            </a:r>
            <a:r>
              <a:rPr lang="tr-TR" dirty="0" smtClean="0">
                <a:latin typeface="Arial Black" pitchFamily="34" charset="0"/>
              </a:rPr>
              <a:t> GÜL</a:t>
            </a:r>
            <a:endParaRPr lang="tr-TR" dirty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3" y="1172789"/>
            <a:ext cx="3384376" cy="60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2656" y="3098203"/>
            <a:ext cx="6192688" cy="4678636"/>
          </a:xfrm>
        </p:spPr>
        <p:txBody>
          <a:bodyPr/>
          <a:lstStyle/>
          <a:p>
            <a:pPr marL="68580" indent="0" algn="ctr">
              <a:buNone/>
            </a:pPr>
            <a:r>
              <a:rPr lang="tr-TR" dirty="0">
                <a:latin typeface="Arial Black" panose="020B0A04020102020204" pitchFamily="34" charset="0"/>
              </a:rPr>
              <a:t>“Çocukluk, aklın karanlık vakti gelmeden önceki sesler kokular ve görüntülerden ibarettir</a:t>
            </a:r>
            <a:r>
              <a:rPr lang="tr-TR" dirty="0" smtClean="0">
                <a:latin typeface="Arial Black" panose="020B0A04020102020204" pitchFamily="34" charset="0"/>
              </a:rPr>
              <a:t>”</a:t>
            </a:r>
          </a:p>
          <a:p>
            <a:pPr marL="68580" indent="0" algn="ctr">
              <a:buNone/>
            </a:pPr>
            <a:r>
              <a:rPr lang="tr-TR" dirty="0">
                <a:latin typeface="Arial Black" panose="020B0A04020102020204" pitchFamily="34" charset="0"/>
              </a:rPr>
              <a:t>	</a:t>
            </a:r>
            <a:endParaRPr lang="tr-TR" dirty="0" smtClean="0">
              <a:latin typeface="Arial Black" panose="020B0A04020102020204" pitchFamily="34" charset="0"/>
            </a:endParaRPr>
          </a:p>
          <a:p>
            <a:pPr marL="68580" indent="0" algn="ctr">
              <a:buNone/>
            </a:pPr>
            <a:r>
              <a:rPr lang="tr-TR" dirty="0" smtClean="0">
                <a:latin typeface="Arial Black" panose="020B0A04020102020204" pitchFamily="34" charset="0"/>
              </a:rPr>
              <a:t>John </a:t>
            </a:r>
            <a:r>
              <a:rPr lang="tr-TR" dirty="0" err="1">
                <a:latin typeface="Arial Black" panose="020B0A04020102020204" pitchFamily="34" charset="0"/>
              </a:rPr>
              <a:t>Betjeman</a:t>
            </a:r>
            <a:endParaRPr lang="tr-T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22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Handan BÜLBÜL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9218" name="Picture 2" descr="C:\Users\Elif Mamur Yılmaz\Desktop\Çocuk Katalog\Handan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1259632"/>
            <a:ext cx="4032448" cy="59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İdris KURT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074" name="Picture 2" descr="C:\Users\Elif Mamur Yılmaz\Desktop\20231118_19015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665" y="2001659"/>
            <a:ext cx="59526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İdris KURT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098" name="Picture 2" descr="C:\Users\Elif Mamur Yılmaz\Desktop\İdris KURT ÇOCUK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680" y="2042719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İdris KURT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122" name="Picture 2" descr="C:\Users\Elif Mamur Yılmaz\Desktop\İdris KURT ÇOCUK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679" y="2044219"/>
            <a:ext cx="5700633" cy="42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İdris KURT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6146" name="Picture 2" descr="C:\Users\Elif Mamur Yılmaz\Desktop\İdris KURT ÇOCUK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660" y="1949007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lif Mamur Yılmaz\Desktop\İdris KURT ÇOCUK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660" y="1943708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İdris KURT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5362" name="Picture 2" descr="C:\Users\Elif Mamur Yılmaz\Desktop\Çocuk Katalog\IMG-20231118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48" y="1283635"/>
            <a:ext cx="4464496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İlknur SARI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0242" name="Picture 2" descr="C:\Users\Elif Mamur Yılmaz\Desktop\Çocuk Katalog\İlknur SAR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04" y="1115616"/>
            <a:ext cx="3456383" cy="5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Meryem Dilara YALÇIN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098" name="Picture 2" descr="C:\Users\Elif Mamur Yılmaz\Desktop\Meryem Dilara 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79" y="1403648"/>
            <a:ext cx="416883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Nalan OKAN AKIN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2618" y="1907705"/>
            <a:ext cx="5238669" cy="515619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0" name="Picture 2" descr="C:\Users\Elif Mamur Yılmaz\Desktop\Nalan E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907704"/>
            <a:ext cx="5256584" cy="51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Nisa Nur KISMET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1266" name="Picture 2" descr="C:\Users\Elif Mamur Yılmaz\Desktop\Çocuk Katalog\Nisa Nur KISME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37" y="1447125"/>
            <a:ext cx="4054717" cy="57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82618" y="1370219"/>
            <a:ext cx="5268558" cy="1041541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latin typeface="Bahnschrift Light SemiCondensed" panose="020B0502040204020203" pitchFamily="34" charset="0"/>
                <a:ea typeface="Yu Gothic UI" panose="020B0500000000000000" pitchFamily="34" charset="-128"/>
              </a:rPr>
              <a:t>Çocuklar Yaşanası Bir Dünya İstiyor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Bahnschrift Light SemiCondensed" panose="020B0502040204020203" pitchFamily="34" charset="0"/>
                <a:ea typeface="Yu Gothic UI" panose="020B0500000000000000" pitchFamily="34" charset="-128"/>
              </a:rPr>
              <a:t/>
            </a:r>
            <a:br>
              <a:rPr lang="tr-TR" dirty="0">
                <a:solidFill>
                  <a:schemeClr val="accent2">
                    <a:lumMod val="75000"/>
                  </a:schemeClr>
                </a:solidFill>
                <a:latin typeface="Bahnschrift Light SemiCondensed" panose="020B0502040204020203" pitchFamily="34" charset="0"/>
                <a:ea typeface="Yu Gothic UI" panose="020B0500000000000000" pitchFamily="34" charset="-128"/>
              </a:rPr>
            </a:br>
            <a:endParaRPr lang="tr-TR" dirty="0">
              <a:solidFill>
                <a:schemeClr val="accent2">
                  <a:lumMod val="75000"/>
                </a:schemeClr>
              </a:solidFill>
              <a:latin typeface="Bahnschrift Light SemiCondensed" panose="020B0502040204020203" pitchFamily="34" charset="0"/>
              <a:ea typeface="Yu Gothic UI" panose="020B0500000000000000" pitchFamily="34" charset="-128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2619" y="2411760"/>
            <a:ext cx="5082988" cy="5832648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tr-TR" dirty="0">
                <a:latin typeface="Bahnschrift Light Condensed" panose="020B0502040204020203" pitchFamily="34" charset="0"/>
              </a:rPr>
              <a:t>“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20 Kasım  Dünya Çocuk </a:t>
            </a:r>
            <a:r>
              <a:rPr lang="tr-TR" b="1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Hakları 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Günü”</a:t>
            </a:r>
            <a:r>
              <a:rPr lang="tr-TR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 nedeniyle </a:t>
            </a:r>
            <a:r>
              <a:rPr lang="tr-TR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Giresun </a:t>
            </a:r>
            <a:r>
              <a:rPr lang="tr-TR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Üniversitesi Eğitim Fakültesi Güzel Sanatlar Eğitimi Bölümü lisans ve yüksek lisan öğrencileri, öğretim üyeleri ve Giresun görsel sanatlar öğretmenlerinin çocuk temalı resimlerinden oluşan karma resim sergisi y</a:t>
            </a:r>
            <a:r>
              <a:rPr lang="tr-TR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ağlıboya</a:t>
            </a:r>
            <a:r>
              <a:rPr lang="tr-TR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, suluboya, monotipi baskı, gravür ve kologram çalışmalarından </a:t>
            </a:r>
            <a:r>
              <a:rPr lang="tr-TR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oluşmaktadır. </a:t>
            </a:r>
            <a:r>
              <a:rPr lang="tr-TR" b="1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Dünya 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Çocuk Hakları Gününün </a:t>
            </a:r>
            <a:r>
              <a:rPr lang="tr-TR" b="1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 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34. yılı nedeniyle </a:t>
            </a:r>
            <a:r>
              <a:rPr lang="tr-TR" b="1">
                <a:latin typeface="Bahnschrift Light Condensed" panose="020B0502040204020203" pitchFamily="34" charset="0"/>
                <a:ea typeface="Yu Gothic" panose="020B0400000000000000" pitchFamily="34" charset="-128"/>
              </a:rPr>
              <a:t>34 </a:t>
            </a:r>
            <a:r>
              <a:rPr lang="tr-TR" b="1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eserin 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yer </a:t>
            </a:r>
            <a:r>
              <a:rPr lang="tr-TR" b="1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aldığı sergi, yanıbaşımızdaki </a:t>
            </a:r>
            <a:r>
              <a:rPr lang="tr-TR" b="1" dirty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savaşlarda yaşamlarını yitiren, yaralanan, öksüz kalan çocuklara </a:t>
            </a:r>
            <a:r>
              <a:rPr lang="tr-TR" b="1" dirty="0" smtClean="0">
                <a:latin typeface="Bahnschrift Light Condensed" panose="020B0502040204020203" pitchFamily="34" charset="0"/>
                <a:ea typeface="Yu Gothic" panose="020B0400000000000000" pitchFamily="34" charset="-128"/>
              </a:rPr>
              <a:t>atfedilmiştir.</a:t>
            </a:r>
          </a:p>
        </p:txBody>
      </p:sp>
    </p:spTree>
    <p:extLst>
      <p:ext uri="{BB962C8B-B14F-4D97-AF65-F5344CB8AC3E}">
        <p14:creationId xmlns:p14="http://schemas.microsoft.com/office/powerpoint/2010/main" val="277350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Nuran ONUR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7170" name="Picture 2" descr="C:\Users\Elif Mamur Yılmaz\Desktop\Nuran Onur Çocuk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5" y="1475656"/>
            <a:ext cx="5778662" cy="53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Nuran ONUR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8194" name="Picture 2" descr="C:\Users\Elif Mamur Yılmaz\Desktop\Nuran Onur Çocuk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3" y="1619672"/>
            <a:ext cx="560148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Nuran ONUR</a:t>
            </a:r>
          </a:p>
        </p:txBody>
      </p:sp>
      <p:pic>
        <p:nvPicPr>
          <p:cNvPr id="8194" name="Picture 2" descr="C:\Users\Elif Mamur Yılmaz\Desktop\Nuran Onur Çocuk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5" y="1547664"/>
            <a:ext cx="444392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Onur AKTAŞ</a:t>
            </a:r>
          </a:p>
        </p:txBody>
      </p:sp>
      <p:pic>
        <p:nvPicPr>
          <p:cNvPr id="13314" name="Picture 2" descr="C:\Users\Elif Mamur Yılmaz\Desktop\Çocuk Katalog\Onur AKTAŞ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445800"/>
            <a:ext cx="372475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2290" name="Picture 2" descr="C:\Users\Elif Mamur Yılmaz\Desktop\Çocuk Katalog\WhatsApp Image 2023-11-02 at 21.07.12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83" y="1259632"/>
            <a:ext cx="4336826" cy="578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3314" name="Picture 2" descr="C:\Users\Elif Mamur Yılmaz\Desktop\Çocuk Katalog\Yaren ŞİMŞEK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3" y="1315313"/>
            <a:ext cx="3204586" cy="59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4338" name="Picture 2" descr="C:\Users\Elif Mamur Yılmaz\Desktop\Çocuk Katalog\Yaren ŞİMŞEK 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6" y="2641862"/>
            <a:ext cx="5719524" cy="30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7410" name="Picture 2" descr="C:\Users\Elif Mamur Yılmaz\Desktop\Çocuk Katalog\Yaren ŞİMŞEK 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45" y="1233002"/>
            <a:ext cx="4166301" cy="60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5362" name="Picture 2" descr="C:\Users\Elif Mamur Yılmaz\Desktop\Çocuk Katalog\Yaren ŞİMŞEK 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88" y="1465276"/>
            <a:ext cx="435201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782619" y="1403648"/>
            <a:ext cx="5082988" cy="6373191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tr-TR" sz="2000" dirty="0" smtClean="0">
                <a:latin typeface="Arial Black" panose="020B0A04020102020204" pitchFamily="34" charset="0"/>
              </a:rPr>
              <a:t>KATILIMCILAR</a:t>
            </a:r>
          </a:p>
          <a:p>
            <a:pPr marL="68580" indent="0" algn="ctr">
              <a:buNone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Aysel ÖZER</a:t>
            </a:r>
          </a:p>
          <a:p>
            <a:pPr marL="68580" indent="0" algn="ctr">
              <a:buNone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Bekircan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MUTLU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Büşra SOLAKOĞLU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Elif MAMUR YILMAZ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Fatih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Abdulhakim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GÜL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Handan BÜLBÜL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İdris KURT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İlknur SARI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Meryem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Dilara YALÇIN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Nalan OKAN AKIN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Nisa Nur KISMET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Nuran ONUR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Onur AKTAŞ</a:t>
            </a:r>
          </a:p>
          <a:p>
            <a:pPr marL="68580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  <a:p>
            <a:pPr marL="68580" indent="0" algn="ctr">
              <a:buNone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Aysel ÖZER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026" name="Picture 2" descr="C:\Users\Elif Mamur Yılmaz\Desktop\Aysel Özer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2" y="2339752"/>
            <a:ext cx="586988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Aysel ÖZER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91" y="1187625"/>
            <a:ext cx="4448357" cy="60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1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err="1" smtClean="0">
                <a:latin typeface="Arial Black" pitchFamily="34" charset="0"/>
              </a:rPr>
              <a:t>Bekircan</a:t>
            </a:r>
            <a:r>
              <a:rPr lang="tr-TR" dirty="0" smtClean="0">
                <a:latin typeface="Arial Black" pitchFamily="34" charset="0"/>
              </a:rPr>
              <a:t> MUTLU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026" name="Picture 2" descr="C:\Users\Elif Mamur Yılmaz\Desktop\Bekircan Çocu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1547664"/>
            <a:ext cx="39449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Büşra SOLAKOĞLU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 descr="C:\Users\Elif Mamur Yılmaz\Desktop\Büşra Çocu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73" y="1403648"/>
            <a:ext cx="3649246" cy="56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r>
              <a:rPr lang="tr-TR" dirty="0" smtClean="0">
                <a:latin typeface="Arial Black" pitchFamily="34" charset="0"/>
              </a:rPr>
              <a:t>Büşra SOLAKOĞLU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074" name="Picture 2" descr="C:\Users\Elif Mamur Yılmaz\Desktop\Çocuk Katalog\Büşra SOLAKOĞLU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1475656"/>
            <a:ext cx="44644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pekti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555</TotalTime>
  <Words>223</Words>
  <Application>Microsoft Office PowerPoint</Application>
  <PresentationFormat>Ekran Gösterisi (4:3)</PresentationFormat>
  <Paragraphs>129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Austin</vt:lpstr>
      <vt:lpstr>                              Resim Sergisi           </vt:lpstr>
      <vt:lpstr>PowerPoint Sunusu</vt:lpstr>
      <vt:lpstr>Çocuklar Yaşanası Bir Dünya İstiyor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User</dc:creator>
  <cp:lastModifiedBy>Elif Mamur Yılmaz</cp:lastModifiedBy>
  <cp:revision>134</cp:revision>
  <dcterms:created xsi:type="dcterms:W3CDTF">2022-11-08T11:24:31Z</dcterms:created>
  <dcterms:modified xsi:type="dcterms:W3CDTF">2023-12-09T16:49:30Z</dcterms:modified>
</cp:coreProperties>
</file>