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72" r:id="rId1"/>
  </p:sldMasterIdLst>
  <p:notesMasterIdLst>
    <p:notesMasterId r:id="rId70"/>
  </p:notesMasterIdLst>
  <p:sldIdLst>
    <p:sldId id="256" r:id="rId2"/>
    <p:sldId id="303" r:id="rId3"/>
    <p:sldId id="341" r:id="rId4"/>
    <p:sldId id="257" r:id="rId5"/>
    <p:sldId id="353" r:id="rId6"/>
    <p:sldId id="352" r:id="rId7"/>
    <p:sldId id="392" r:id="rId8"/>
    <p:sldId id="358" r:id="rId9"/>
    <p:sldId id="360" r:id="rId10"/>
    <p:sldId id="356" r:id="rId11"/>
    <p:sldId id="355" r:id="rId12"/>
    <p:sldId id="306" r:id="rId13"/>
    <p:sldId id="351" r:id="rId14"/>
    <p:sldId id="308" r:id="rId15"/>
    <p:sldId id="350" r:id="rId16"/>
    <p:sldId id="361" r:id="rId17"/>
    <p:sldId id="363" r:id="rId18"/>
    <p:sldId id="362" r:id="rId19"/>
    <p:sldId id="311" r:id="rId20"/>
    <p:sldId id="318" r:id="rId21"/>
    <p:sldId id="319" r:id="rId22"/>
    <p:sldId id="320" r:id="rId23"/>
    <p:sldId id="321" r:id="rId24"/>
    <p:sldId id="395" r:id="rId25"/>
    <p:sldId id="322" r:id="rId26"/>
    <p:sldId id="365" r:id="rId27"/>
    <p:sldId id="366" r:id="rId28"/>
    <p:sldId id="367" r:id="rId29"/>
    <p:sldId id="368" r:id="rId30"/>
    <p:sldId id="331" r:id="rId31"/>
    <p:sldId id="334" r:id="rId32"/>
    <p:sldId id="333" r:id="rId33"/>
    <p:sldId id="370" r:id="rId34"/>
    <p:sldId id="369" r:id="rId35"/>
    <p:sldId id="332" r:id="rId36"/>
    <p:sldId id="371" r:id="rId37"/>
    <p:sldId id="347" r:id="rId38"/>
    <p:sldId id="372" r:id="rId39"/>
    <p:sldId id="373" r:id="rId40"/>
    <p:sldId id="323" r:id="rId41"/>
    <p:sldId id="374" r:id="rId42"/>
    <p:sldId id="393" r:id="rId43"/>
    <p:sldId id="394" r:id="rId44"/>
    <p:sldId id="338" r:id="rId45"/>
    <p:sldId id="391" r:id="rId46"/>
    <p:sldId id="259" r:id="rId47"/>
    <p:sldId id="324" r:id="rId48"/>
    <p:sldId id="375" r:id="rId49"/>
    <p:sldId id="335" r:id="rId50"/>
    <p:sldId id="376" r:id="rId51"/>
    <p:sldId id="377" r:id="rId52"/>
    <p:sldId id="402" r:id="rId53"/>
    <p:sldId id="401" r:id="rId54"/>
    <p:sldId id="381" r:id="rId55"/>
    <p:sldId id="400" r:id="rId56"/>
    <p:sldId id="336" r:id="rId57"/>
    <p:sldId id="339" r:id="rId58"/>
    <p:sldId id="383" r:id="rId59"/>
    <p:sldId id="345" r:id="rId60"/>
    <p:sldId id="384" r:id="rId61"/>
    <p:sldId id="385" r:id="rId62"/>
    <p:sldId id="325" r:id="rId63"/>
    <p:sldId id="326" r:id="rId64"/>
    <p:sldId id="386" r:id="rId65"/>
    <p:sldId id="397" r:id="rId66"/>
    <p:sldId id="390" r:id="rId67"/>
    <p:sldId id="357" r:id="rId68"/>
    <p:sldId id="399" r:id="rId69"/>
  </p:sldIdLst>
  <p:sldSz cx="6858000" cy="9144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313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F3FA7-C757-42EE-A413-E7C0D1CA5509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CE2B5-609E-4D0B-AD36-835100DCF8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157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CE2B5-609E-4D0B-AD36-835100DCF854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752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kizkenar Üçgen 6"/>
          <p:cNvSpPr/>
          <p:nvPr/>
        </p:nvSpPr>
        <p:spPr>
          <a:xfrm rot="16200000">
            <a:off x="5113655" y="7383194"/>
            <a:ext cx="2523932" cy="970671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405408" y="1035052"/>
            <a:ext cx="6047184" cy="1960033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405408" y="3000373"/>
            <a:ext cx="6047184" cy="23368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>
          <a:xfrm>
            <a:off x="1028700" y="8016876"/>
            <a:ext cx="4343400" cy="486833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>
          <a:xfrm>
            <a:off x="1028700" y="7534273"/>
            <a:ext cx="4343400" cy="486833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tr-TR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>
          <a:xfrm>
            <a:off x="6294185" y="7669743"/>
            <a:ext cx="377190" cy="486833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5086350" y="508000"/>
            <a:ext cx="1428750" cy="73152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342900" y="508000"/>
            <a:ext cx="4686300" cy="73152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42900" y="356659"/>
            <a:ext cx="6172200" cy="1865376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2900" y="2510411"/>
            <a:ext cx="6172200" cy="6096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3593592" y="8640064"/>
            <a:ext cx="1600200" cy="402336"/>
          </a:xfrm>
        </p:spPr>
        <p:txBody>
          <a:bodyPr/>
          <a:lstStyle/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42900" y="8641293"/>
            <a:ext cx="3195042" cy="401108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 Üçgen 8"/>
          <p:cNvSpPr/>
          <p:nvPr/>
        </p:nvSpPr>
        <p:spPr>
          <a:xfrm flipV="1">
            <a:off x="5276" y="9380"/>
            <a:ext cx="6847449" cy="9115865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İkizkenar Üçgen 7"/>
          <p:cNvSpPr/>
          <p:nvPr/>
        </p:nvSpPr>
        <p:spPr>
          <a:xfrm rot="5400000" flipV="1">
            <a:off x="5113655" y="790137"/>
            <a:ext cx="2523932" cy="970671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5216724" y="8636000"/>
            <a:ext cx="1600200" cy="406400"/>
          </a:xfrm>
        </p:spPr>
        <p:txBody>
          <a:bodyPr/>
          <a:lstStyle/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1964532" y="8641293"/>
            <a:ext cx="3195042" cy="401108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338292" y="1079499"/>
            <a:ext cx="377190" cy="401108"/>
          </a:xfrm>
        </p:spPr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cxnSp>
        <p:nvCxnSpPr>
          <p:cNvPr id="11" name="Düz Bağlayıcı 10"/>
          <p:cNvCxnSpPr/>
          <p:nvPr/>
        </p:nvCxnSpPr>
        <p:spPr>
          <a:xfrm rot="10800000">
            <a:off x="4851596" y="12508"/>
            <a:ext cx="2004646" cy="2533613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Düz Bağlayıcı 9"/>
          <p:cNvCxnSpPr/>
          <p:nvPr/>
        </p:nvCxnSpPr>
        <p:spPr>
          <a:xfrm flipV="1">
            <a:off x="0" y="9379"/>
            <a:ext cx="6852725" cy="9125244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85750" y="361953"/>
            <a:ext cx="5429250" cy="1816100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85750" y="2178048"/>
            <a:ext cx="2914650" cy="3048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342900" y="2296584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3486150" y="2296584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3593592" y="8641292"/>
            <a:ext cx="1600200" cy="402336"/>
          </a:xfrm>
        </p:spPr>
        <p:txBody>
          <a:bodyPr/>
          <a:lstStyle/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42900" y="8641292"/>
            <a:ext cx="3195042" cy="402336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5692140" y="8641292"/>
            <a:ext cx="377190" cy="402336"/>
          </a:xfrm>
        </p:spPr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86149" y="387643"/>
            <a:ext cx="800100" cy="8205216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23755" y="387643"/>
            <a:ext cx="435768" cy="402336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1023755" y="4569499"/>
            <a:ext cx="435768" cy="402336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1516672" y="387643"/>
            <a:ext cx="5143500" cy="40233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1516672" y="4569499"/>
            <a:ext cx="5143500" cy="4023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>
          <a:xfrm>
            <a:off x="3593592" y="8641292"/>
            <a:ext cx="1597914" cy="402336"/>
          </a:xfrm>
        </p:spPr>
        <p:txBody>
          <a:bodyPr/>
          <a:lstStyle/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>
          <a:xfrm>
            <a:off x="342900" y="8641292"/>
            <a:ext cx="3195828" cy="402336"/>
          </a:xfrm>
        </p:spPr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>
          <a:xfrm>
            <a:off x="5692140" y="8644128"/>
            <a:ext cx="377190" cy="402336"/>
          </a:xfrm>
        </p:spPr>
        <p:txBody>
          <a:bodyPr/>
          <a:lstStyle>
            <a:lvl1pPr algn="ctr">
              <a:defRPr/>
            </a:lvl1pPr>
          </a:lstStyle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3593592" y="8641292"/>
            <a:ext cx="1600200" cy="402336"/>
          </a:xfrm>
        </p:spPr>
        <p:txBody>
          <a:bodyPr/>
          <a:lstStyle/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342900" y="8642521"/>
            <a:ext cx="3195042" cy="401108"/>
          </a:xfrm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5692140" y="8641292"/>
            <a:ext cx="377190" cy="402336"/>
          </a:xfrm>
        </p:spPr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64592" y="490219"/>
            <a:ext cx="685800" cy="79248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851892" y="490219"/>
            <a:ext cx="1828800" cy="79248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2738438" y="426720"/>
            <a:ext cx="3957066" cy="798576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709232" y="8741664"/>
            <a:ext cx="1600200" cy="402336"/>
          </a:xfrm>
        </p:spPr>
        <p:txBody>
          <a:bodyPr/>
          <a:lstStyle>
            <a:lvl1pPr>
              <a:defRPr sz="900"/>
            </a:lvl1pPr>
          </a:lstStyle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851892" y="8741664"/>
            <a:ext cx="3857340" cy="402336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307932" y="8741664"/>
            <a:ext cx="377190" cy="402336"/>
          </a:xfrm>
        </p:spPr>
        <p:txBody>
          <a:bodyPr/>
          <a:lstStyle>
            <a:lvl1pPr>
              <a:defRPr sz="900"/>
            </a:lvl1pPr>
          </a:lstStyle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64592" y="201195"/>
            <a:ext cx="685800" cy="85344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853678" y="498621"/>
            <a:ext cx="5500116" cy="73152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57250" y="7823200"/>
            <a:ext cx="5500116" cy="9144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581144" y="8741664"/>
            <a:ext cx="1577340" cy="402336"/>
          </a:xfrm>
        </p:spPr>
        <p:txBody>
          <a:bodyPr/>
          <a:lstStyle>
            <a:lvl1pPr>
              <a:defRPr sz="900"/>
            </a:lvl1pPr>
          </a:lstStyle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877824" y="8742892"/>
            <a:ext cx="3711054" cy="402336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162894" y="8741664"/>
            <a:ext cx="274320" cy="402336"/>
          </a:xfrm>
        </p:spPr>
        <p:txBody>
          <a:bodyPr/>
          <a:lstStyle>
            <a:lvl1pPr algn="ctr">
              <a:defRPr sz="900"/>
            </a:lvl1pPr>
          </a:lstStyle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 Üçgen 10"/>
          <p:cNvSpPr/>
          <p:nvPr/>
        </p:nvSpPr>
        <p:spPr>
          <a:xfrm>
            <a:off x="5276" y="18758"/>
            <a:ext cx="6847449" cy="9115865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Düz Bağlayıcı 7"/>
          <p:cNvCxnSpPr/>
          <p:nvPr/>
        </p:nvCxnSpPr>
        <p:spPr>
          <a:xfrm>
            <a:off x="0" y="9379"/>
            <a:ext cx="6852725" cy="9125244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/>
          <p:cNvCxnSpPr/>
          <p:nvPr/>
        </p:nvCxnSpPr>
        <p:spPr>
          <a:xfrm rot="10800000" flipV="1">
            <a:off x="4851596" y="6597880"/>
            <a:ext cx="2004646" cy="2533613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342900" y="356659"/>
            <a:ext cx="6172200" cy="186537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342900" y="2510411"/>
            <a:ext cx="6172200" cy="6096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>
            <a:off x="3593592" y="8641292"/>
            <a:ext cx="1600200" cy="402336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54A48FE-A058-45CA-87E5-63580F95E25E}" type="datetimeFigureOut">
              <a:rPr lang="tr-TR" smtClean="0"/>
              <a:t>1.02.2025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>
            <a:off x="342900" y="8642521"/>
            <a:ext cx="3195042" cy="401108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5692140" y="8641292"/>
            <a:ext cx="377190" cy="402336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45790" y="7092280"/>
            <a:ext cx="6379554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8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tr-TR" sz="28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</a:br>
            <a:r>
              <a:rPr lang="tr-TR" sz="28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tr-TR" sz="28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</a:br>
            <a:r>
              <a:rPr lang="tr-TR" sz="28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tr-TR" sz="28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</a:br>
            <a:r>
              <a:rPr lang="tr-TR" sz="28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                           </a:t>
            </a:r>
            <a:r>
              <a:rPr lang="tr-TR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tr-TR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</a:br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          </a:t>
            </a:r>
            <a:endParaRPr lang="tr-TR" sz="2400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04664" y="1043608"/>
            <a:ext cx="6264696" cy="2664296"/>
          </a:xfrm>
        </p:spPr>
        <p:txBody>
          <a:bodyPr>
            <a:noAutofit/>
          </a:bodyPr>
          <a:lstStyle/>
          <a:p>
            <a:pPr algn="ctr"/>
            <a:r>
              <a:rPr lang="tr-TR" sz="4400" dirty="0" smtClean="0">
                <a:solidFill>
                  <a:srgbClr val="FFFF00"/>
                </a:solidFill>
                <a:latin typeface="Arial Black" pitchFamily="34" charset="0"/>
              </a:rPr>
              <a:t>Dünya Çocuk Hakları Günü Resim Sergisi</a:t>
            </a:r>
          </a:p>
        </p:txBody>
      </p:sp>
      <p:sp>
        <p:nvSpPr>
          <p:cNvPr id="4" name="Alt Başlık 2"/>
          <p:cNvSpPr txBox="1">
            <a:spLocks/>
          </p:cNvSpPr>
          <p:nvPr/>
        </p:nvSpPr>
        <p:spPr>
          <a:xfrm>
            <a:off x="620688" y="7860196"/>
            <a:ext cx="5544616" cy="2638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908720" y="1286764"/>
            <a:ext cx="5143500" cy="4049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4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223773" y="6516215"/>
            <a:ext cx="29415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Resim İş Eğitimi </a:t>
            </a:r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Resim-İş Eğitimi Anabilim </a:t>
            </a:r>
            <a:r>
              <a:rPr lang="tr-TR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Dalı </a:t>
            </a:r>
          </a:p>
          <a:p>
            <a:pPr algn="ctr"/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Ö</a:t>
            </a:r>
            <a:r>
              <a:rPr lang="tr-TR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ğrencileri </a:t>
            </a:r>
          </a:p>
          <a:p>
            <a:pPr algn="ctr"/>
            <a:r>
              <a:rPr lang="tr-TR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ve</a:t>
            </a:r>
          </a:p>
          <a:p>
            <a:pPr algn="ctr"/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Öğretim </a:t>
            </a:r>
            <a:r>
              <a:rPr lang="tr-TR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Elemanları</a:t>
            </a:r>
          </a:p>
        </p:txBody>
      </p:sp>
      <p:sp>
        <p:nvSpPr>
          <p:cNvPr id="10" name="Oval 9"/>
          <p:cNvSpPr/>
          <p:nvPr/>
        </p:nvSpPr>
        <p:spPr>
          <a:xfrm>
            <a:off x="620688" y="6516214"/>
            <a:ext cx="2476499" cy="237626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 smtClean="0"/>
              <a:t>19-29 Kasım 2024</a:t>
            </a:r>
            <a:endParaRPr lang="tr-TR" sz="4000" dirty="0"/>
          </a:p>
        </p:txBody>
      </p:sp>
      <p:pic>
        <p:nvPicPr>
          <p:cNvPr id="1026" name="Picture 2" descr="C:\Users\Elif Mamur Yılmaz\Desktop\Raif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8" y="3125094"/>
            <a:ext cx="2425469" cy="31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if Mamur Yılmaz\Desktop\Raife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833" y="3125093"/>
            <a:ext cx="2538989" cy="318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1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680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Aylin KOCA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2290" name="Picture 2" descr="C:\Users\Elif Mamur Yılmaz\Desktop\Katalog Görseller\Aylin Koca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56" y="1403648"/>
            <a:ext cx="386968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Aylin KOCA</a:t>
            </a:r>
          </a:p>
          <a:p>
            <a:pPr algn="r"/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3314" name="Picture 2" descr="C:\Users\Elif Mamur Yılmaz\Desktop\Katalog Görseller\Aylin Koca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08" y="1482726"/>
            <a:ext cx="3816424" cy="57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Aysel ÖZER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" name="Picture 2" descr="C:\Users\Elif Mamur Yılmaz\Desktop\Aysel ÖZER düzenlenmiş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816623"/>
            <a:ext cx="4464496" cy="64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6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7915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Bekircan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MUTLU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80" y="960592"/>
            <a:ext cx="4326432" cy="627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9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Bekircan MUTLU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050" name="Picture 2" descr="C:\Users\Elif Mamur Yılmaz\Desktop\Katalog Görseller\Bekir Can Mutlu düzenlenmiş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1259632"/>
            <a:ext cx="4176464" cy="55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Bekircan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MUTLU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8194" name="Picture 2" descr="C:\Users\Elif Mamur Yılmaz\Desktop\Katalog Görseller\Bekir Can Mutlu düzenlenmiş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21" y="1054571"/>
            <a:ext cx="424815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9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Belgin BORAN 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6386" name="Picture 2" descr="C:\Users\Elif Mamur Yılmaz\Desktop\Katalog Görseller\Belgin Boran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2483768"/>
            <a:ext cx="5771216" cy="381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5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Beyza Nur ŞAHİN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7410" name="Picture 2" descr="C:\Users\Elif Mamur Yılmaz\Desktop\Katalog Görseller\Beyza Nur Şahin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971600"/>
            <a:ext cx="4032448" cy="591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5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Beyza Nur ŞAHİN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8434" name="Picture 2" descr="C:\Users\Elif Mamur Yılmaz\Desktop\Katalog Görseller\Beyza Nur Şahin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683568"/>
            <a:ext cx="4248472" cy="61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5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24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Büşra SOLAKOĞLU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9218" name="Picture 2" descr="C:\Users\Elif Mamur Yılmaz\Desktop\Katalog Görseller\Büşra SOLAKOĞLU Düzenlenmiş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47" y="1115616"/>
            <a:ext cx="395679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2656" y="3098203"/>
            <a:ext cx="6192688" cy="4678636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tr-TR" sz="2800" dirty="0" smtClean="0">
                <a:latin typeface="Candara Light" panose="020E0502030303020204" pitchFamily="34" charset="0"/>
                <a:cs typeface="Arial" panose="020B0604020202020204" pitchFamily="34" charset="0"/>
              </a:rPr>
              <a:t>Çocuklar insanların üçte birini oluşturuyor. Çocukluk dönemi ise insan hayatının üçte birine denk geliyor. </a:t>
            </a:r>
          </a:p>
          <a:p>
            <a:pPr marL="68580" indent="0" algn="ctr">
              <a:buNone/>
            </a:pPr>
            <a:r>
              <a:rPr lang="tr-TR" sz="2800" dirty="0" smtClean="0">
                <a:latin typeface="Candara Light" panose="020E0502030303020204" pitchFamily="34" charset="0"/>
                <a:cs typeface="Arial" panose="020B0604020202020204" pitchFamily="34" charset="0"/>
              </a:rPr>
              <a:t>Öylese, Çocuklara yeryüzündeki bütün zenginliklerin üçte birini vermeliyiz. </a:t>
            </a:r>
          </a:p>
          <a:p>
            <a:pPr marL="68580" indent="0" algn="ctr">
              <a:buNone/>
            </a:pPr>
            <a:r>
              <a:rPr lang="tr-TR" sz="2800" dirty="0" smtClean="0">
                <a:latin typeface="Candara Light" panose="020E0502030303020204" pitchFamily="34" charset="0"/>
                <a:cs typeface="Arial" panose="020B0604020202020204" pitchFamily="34" charset="0"/>
              </a:rPr>
              <a:t>Bu, bir lütuf </a:t>
            </a:r>
            <a:r>
              <a:rPr lang="tr-TR" sz="2800" dirty="0" smtClean="0">
                <a:latin typeface="Candara Light" panose="020E0502030303020204" pitchFamily="34" charset="0"/>
                <a:cs typeface="Arial" panose="020B0604020202020204" pitchFamily="34" charset="0"/>
              </a:rPr>
              <a:t>değil</a:t>
            </a:r>
            <a:r>
              <a:rPr lang="tr-TR" sz="2800" dirty="0" smtClean="0">
                <a:latin typeface="Candara Light" panose="020E0502030303020204" pitchFamily="34" charset="0"/>
                <a:cs typeface="Arial" panose="020B0604020202020204" pitchFamily="34" charset="0"/>
              </a:rPr>
              <a:t>, onların hakkıdır</a:t>
            </a:r>
          </a:p>
          <a:p>
            <a:pPr marL="68580" indent="0" algn="ctr">
              <a:buNone/>
            </a:pPr>
            <a:r>
              <a:rPr lang="tr-TR" sz="2800" dirty="0">
                <a:latin typeface="Ink Free" panose="03080402000500000000" pitchFamily="66" charset="0"/>
                <a:cs typeface="Arial" panose="020B0604020202020204" pitchFamily="34" charset="0"/>
              </a:rPr>
              <a:t>	</a:t>
            </a:r>
            <a:endParaRPr lang="tr-TR" sz="2800" dirty="0" smtClean="0">
              <a:latin typeface="Ink Free" panose="03080402000500000000" pitchFamily="66" charset="0"/>
              <a:cs typeface="Arial" panose="020B0604020202020204" pitchFamily="34" charset="0"/>
            </a:endParaRPr>
          </a:p>
          <a:p>
            <a:pPr marL="68580" indent="0" algn="ctr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tr-TR" sz="2800" dirty="0" smtClean="0">
                <a:latin typeface="Ink Free" panose="03080402000500000000" pitchFamily="66" charset="0"/>
                <a:cs typeface="Arial" panose="020B0604020202020204" pitchFamily="34" charset="0"/>
              </a:rPr>
              <a:t>Korzcak - 1941</a:t>
            </a:r>
            <a:endParaRPr lang="tr-TR" sz="2800" dirty="0">
              <a:latin typeface="Ink Free" panose="03080402000500000000" pitchFamily="66" charset="0"/>
              <a:cs typeface="Arial" panose="020B0604020202020204" pitchFamily="34" charset="0"/>
            </a:endParaRPr>
          </a:p>
        </p:txBody>
      </p:sp>
      <p:sp>
        <p:nvSpPr>
          <p:cNvPr id="5" name="Yay 4"/>
          <p:cNvSpPr/>
          <p:nvPr/>
        </p:nvSpPr>
        <p:spPr>
          <a:xfrm>
            <a:off x="3212976" y="5580112"/>
            <a:ext cx="72008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312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9428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Dilek AVCI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9458" name="Picture 2" descr="C:\Users\Elif Mamur Yılmaz\Desktop\Katalog Görseller\Dilek Avcı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70" y="1690424"/>
            <a:ext cx="462905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Dilek AVCI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0482" name="Picture 2" descr="C:\Users\Elif Mamur Yılmaz\Desktop\Katalog Görseller\Dilek Avcı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6" y="1979712"/>
            <a:ext cx="518996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Dilek AVCI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1506" name="Picture 2" descr="C:\Users\Elif Mamur Yılmaz\Desktop\Katalog Görseller\Dilek Avcı Görsel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03" y="2123728"/>
            <a:ext cx="4860377" cy="42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3" y="7236296"/>
            <a:ext cx="5593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Dilek AVCI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2530" name="Picture 2" descr="C:\Users\Elif Mamur Yılmaz\Desktop\Katalog Görseller\Dilek Avcı Görsel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5" y="2483768"/>
            <a:ext cx="566568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Elif BİNGÖL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8194" name="Picture 2" descr="C:\Users\Elif Mamur Yılmaz\Desktop\Çocuk sergi wts\Ekran görüntüsü 2025-01-18 14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08" y="1115615"/>
            <a:ext cx="3888432" cy="583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Elif ÖDEMİŞ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3554" name="Picture 2" descr="C:\Users\Elif Mamur Yılmaz\Desktop\Katalog Görseller\Elif Ödemiş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12" y="827584"/>
            <a:ext cx="4248472" cy="593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616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Elif ÖDEMİŞ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4578" name="Picture 2" descr="C:\Users\Elif Mamur Yılmaz\Desktop\Katalog Görseller\Elif Ödemiş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2699792"/>
            <a:ext cx="5334000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2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Elif ÖDEMİŞ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5602" name="Picture 2" descr="C:\Users\Elif Mamur Yılmaz\Desktop\Katalog Görseller\Elif Ödemiş Görsel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82" y="1187624"/>
            <a:ext cx="3898206" cy="57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75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Elif ÖDEMİŞ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6626" name="Picture 2" descr="C:\Users\Elif Mamur Yılmaz\Desktop\Katalog Görseller\Elif Ödemiş Görsel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74" y="1043608"/>
            <a:ext cx="407524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9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471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Elif Sude OĞUZ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074" name="Picture 2" descr="C:\Users\Elif Mamur Yılmaz\Desktop\Çocuk sergi wts\Ekran görüntüsü 2025-01-18 1212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80" y="1691680"/>
            <a:ext cx="545931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3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82619" y="1547664"/>
            <a:ext cx="5082988" cy="6696744"/>
          </a:xfrm>
        </p:spPr>
        <p:txBody>
          <a:bodyPr>
            <a:normAutofit/>
          </a:bodyPr>
          <a:lstStyle/>
          <a:p>
            <a:pPr marL="68580" indent="0" algn="ctr">
              <a:spcAft>
                <a:spcPts val="600"/>
              </a:spcAft>
              <a:buNone/>
            </a:pPr>
            <a:r>
              <a:rPr lang="tr-TR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“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20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Kasım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Dünya Çocuk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Hakları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Günü” nedeniyle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Giresun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Üniversitesi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Eğitim Fakültesi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Güzel Sanatlar Eğitimi Bölümü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lisans ve yüksek lisan öğrencileri, öğretim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üyeleri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ve Giresun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görsel sanatlar öğretmenlerinin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 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              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çocuk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temalı resimlerinden oluşan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karma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resim sergisi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                   yağlıboya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, suluboya, monotipi baskı, gravür ve kologram çalışmalarından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oluşmaktadır. Dünya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Çocuk Hakları Gününün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 35. </a:t>
            </a:r>
            <a:r>
              <a:rPr lang="tr-TR" sz="2400" dirty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yılı nedeniyle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 düzenlenen sergi,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                             bütün </a:t>
            </a:r>
            <a:r>
              <a:rPr lang="tr-TR" sz="2400" dirty="0" smtClean="0">
                <a:latin typeface="Calibri Light" panose="020F0302020204030204" pitchFamily="34" charset="0"/>
                <a:ea typeface="Malgun Gothic Semilight" panose="020B0502040204020203" pitchFamily="34" charset="-128"/>
                <a:cs typeface="Calibri Light" panose="020F0302020204030204" pitchFamily="34" charset="0"/>
              </a:rPr>
              <a:t>dünya çocuklarına atfedilmiştir.</a:t>
            </a:r>
          </a:p>
        </p:txBody>
      </p:sp>
    </p:spTree>
    <p:extLst>
      <p:ext uri="{BB962C8B-B14F-4D97-AF65-F5344CB8AC3E}">
        <p14:creationId xmlns:p14="http://schemas.microsoft.com/office/powerpoint/2010/main" val="277350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Esra ŞANLI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8674" name="Picture 2" descr="C:\Users\Elif Mamur Yılmaz\Desktop\Katalog Görseller\Esra Şanlı Görsel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1043608"/>
            <a:ext cx="4682003" cy="59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Gülden MAVİOĞLU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9698" name="Picture 2" descr="C:\Users\Elif Mamur Yılmaz\Desktop\Katalog Görseller\Gülden Mavioğlu Görsel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88" y="899592"/>
            <a:ext cx="543309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52736" y="7308304"/>
            <a:ext cx="4680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Halil İbrahim ÖCAL</a:t>
            </a:r>
          </a:p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endParaRPr lang="tr-TR" dirty="0">
              <a:latin typeface="Arial Black" pitchFamily="34" charset="0"/>
            </a:endParaRPr>
          </a:p>
        </p:txBody>
      </p:sp>
      <p:pic>
        <p:nvPicPr>
          <p:cNvPr id="30722" name="Picture 2" descr="C:\Users\Elif Mamur Yılmaz\Desktop\Katalog Görseller\Halil İbrahim Öcal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971600"/>
            <a:ext cx="4248472" cy="61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24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Halil İbrahim ÖCAL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1746" name="Picture 2" descr="C:\Users\Elif Mamur Yılmaz\Desktop\Katalog Görseller\Halil İbrahim Öcal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0" y="683568"/>
            <a:ext cx="4359930" cy="603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Halil İbrahim ÖCAL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2770" name="Picture 2" descr="C:\Users\Elif Mamur Yılmaz\Desktop\Katalog Görseller\Halil İbrahim Öcal Görsel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1441541"/>
            <a:ext cx="4074144" cy="579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İclal Defne AKSOY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3794" name="Picture 2" descr="C:\Users\Elif Mamur Yılmaz\Desktop\Katalog Görseller\İclal Defne Aksoy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69" y="1179094"/>
            <a:ext cx="4154479" cy="60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680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İrem Şuura ÇÖTELİ </a:t>
            </a:r>
          </a:p>
          <a:p>
            <a:pPr algn="r"/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026" name="Picture 2" descr="C:\Users\Elif Mamur Yılmaz\Desktop\Çocuk sergi wts\Ekran görüntüsü 2025-01-18 1207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41" y="1403648"/>
            <a:ext cx="3915110" cy="560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8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24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İsmail YILDIRIM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4818" name="Picture 2" descr="C:\Users\Elif Mamur Yılmaz\Desktop\Katalog Görseller\İsmail Yıldırım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899592"/>
            <a:ext cx="3979323" cy="6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İsmail YILDIRIM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5842" name="Picture 2" descr="C:\Users\Elif Mamur Yılmaz\Desktop\Katalog Görseller\İsmail Yıldırım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1403648"/>
            <a:ext cx="3960440" cy="572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0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24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İsmail YILDIRIM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6866" name="Picture 2" descr="C:\Users\Elif Mamur Yılmaz\Desktop\Katalog Görseller\İsmail Yıldırım Görsel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1259632"/>
            <a:ext cx="4248472" cy="579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36712" y="1187624"/>
            <a:ext cx="5238669" cy="7165279"/>
          </a:xfrm>
        </p:spPr>
        <p:txBody>
          <a:bodyPr>
            <a:normAutofit fontScale="55000" lnSpcReduction="20000"/>
          </a:bodyPr>
          <a:lstStyle/>
          <a:p>
            <a:pPr marL="68580" indent="0" algn="ctr">
              <a:buNone/>
            </a:pPr>
            <a:r>
              <a:rPr lang="tr-TR" sz="2000" b="1" dirty="0" smtClean="0">
                <a:latin typeface="Arial Black" panose="020B0A04020102020204" pitchFamily="34" charset="0"/>
              </a:rPr>
              <a:t>KATILIMCILAR</a:t>
            </a:r>
          </a:p>
          <a:p>
            <a:pPr marL="68580" indent="0" algn="ctr">
              <a:buNone/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Adem VELİOĞLU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Aleyna ÇETİNKAYA</a:t>
            </a:r>
          </a:p>
          <a:p>
            <a:pPr marL="68580" lvl="0" indent="0" algn="ctr">
              <a:buClr>
                <a:srgbClr val="FF388C"/>
              </a:buClr>
              <a:buNone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Amine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GEGEZ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Aylin KOCA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Aysel ÖZER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Bekir Can MUTLU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Belgin BORAN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Beyza Nur ŞAHİN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Büşra SOLAKOĞLU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Dilek AVCI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Elif BİNGÖL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Elif ÖDEMİŞ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Elif Sude OĞUZ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Esra ŞANLI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Gülden MAVİOĞLU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Halil İbrahim ÖCAL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İclal Defne AKSOY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İrem Şuura ÇÖTELİ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İsmail YILDIRIM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Merve YAVUZ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Meryem Dilara YALÇIN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Nisa Nur KÜÇÜKTAŞ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Nisa Nur VERİM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Nuran ONUR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Onur HENDEN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Ömer HAVUZ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Raife BAYRAM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Raife KIZILCI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Selahattin YILMAZ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Sümeyye BACAKSIZ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Tuğçe Ceren KURT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Yaren ŞİMŞEK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Yusuf KARAKOÇ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Zeynep KARAMAN</a:t>
            </a:r>
          </a:p>
          <a:p>
            <a:pPr marL="68580" indent="0" algn="ctr">
              <a:buNone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Zeynep KAYNAR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92696" y="7596336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Merve YAVUZ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7890" name="Picture 2" descr="C:\Users\Elif Mamur Yılmaz\Desktop\Katalog Görseller\Merve Yavuz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00" y="1043608"/>
            <a:ext cx="4329556" cy="587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3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Meryem Dilara YALÇIN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8914" name="Picture 2" descr="C:\Users\Elif Mamur Yılmaz\Desktop\Katalog Görseller\Meryem Dilara Yalçın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2195736"/>
            <a:ext cx="525614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7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Nisa Nur KÜÇÜKTAŞ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6146" name="Picture 2" descr="C:\Users\Elif Mamur Yılmaz\Desktop\Çocuk sergi wts\Ekran görüntüsü 2025-01-18 1418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1" y="2411760"/>
            <a:ext cx="5087047" cy="35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2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Nisa Nur VERİM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7170" name="Picture 2" descr="C:\Users\Elif Mamur Yılmaz\Desktop\Çocuk sergi wts\Ekran görüntüsü 2025-01-18 142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77" y="2267744"/>
            <a:ext cx="5161111" cy="35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Nuran ONUR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39938" name="Picture 2" descr="C:\Users\Elif Mamur Yılmaz\Desktop\Katalog Görseller\Nuran Onur Görsel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2195736"/>
            <a:ext cx="5480670" cy="43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Onur HENDEN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098" name="Picture 2" descr="C:\Users\Elif Mamur Yılmaz\Desktop\Çocuk sergi wts\Ekran görüntüsü 2025-01-18 1217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899591"/>
            <a:ext cx="4464496" cy="63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Ömer HAVUZ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0962" name="Picture 2" descr="C:\Users\Elif Mamur Yılmaz\Desktop\Katalog Görseller\Ömer Havuz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2483767"/>
            <a:ext cx="5400600" cy="409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Raife BAYRAM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1986" name="Picture 2" descr="C:\Users\Elif Mamur Yılmaz\Desktop\Katalog Görseller\Raife Bayram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56" y="1115616"/>
            <a:ext cx="463180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08720" y="72362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Raife BAYRAM</a:t>
            </a:r>
          </a:p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endParaRPr lang="tr-TR" dirty="0">
              <a:latin typeface="Arial Black" pitchFamily="34" charset="0"/>
            </a:endParaRPr>
          </a:p>
        </p:txBody>
      </p:sp>
      <p:pic>
        <p:nvPicPr>
          <p:cNvPr id="43010" name="Picture 2" descr="C:\Users\Elif Mamur Yılmaz\Desktop\Katalog Görseller\Raife Bayram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1547664"/>
            <a:ext cx="4248471" cy="534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6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Raife KIZILCI</a:t>
            </a:r>
          </a:p>
          <a:p>
            <a:pPr algn="r"/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 descr="C:\Users\Elif Mamur Yılmaz\Desktop\Katalog Görseller\Raife Kızılcı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61" y="762198"/>
            <a:ext cx="4331587" cy="64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4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Adem VELİOĞLU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C:\Users\Elif Mamur Yılmaz\Desktop\Katalog Görseller\Adem Velioğlu Görsel 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48" y="899592"/>
            <a:ext cx="4464496" cy="56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420888" y="7380312"/>
            <a:ext cx="3024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Raife KIZILCI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5058" name="Picture 2" descr="C:\Users\Elif Mamur Yılmaz\Desktop\Katalog Görseller\Raife Kızılcı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72" y="971600"/>
            <a:ext cx="4180852" cy="612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0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Raife KIZILCI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6082" name="Picture 2" descr="C:\Users\Elif Mamur Yılmaz\Desktop\Katalog Görseller\Raife Kızılcı Görsel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89" y="953185"/>
            <a:ext cx="4392487" cy="62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 rot="16200000">
            <a:off x="-1543607" y="1543609"/>
            <a:ext cx="3995936" cy="90871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1400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E K F R A S İ S  I</a:t>
            </a:r>
            <a:endParaRPr lang="tr-TR" sz="1400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8721" y="1907705"/>
            <a:ext cx="5328591" cy="6408712"/>
          </a:xfrm>
        </p:spPr>
        <p:txBody>
          <a:bodyPr>
            <a:normAutofit fontScale="92500"/>
          </a:bodyPr>
          <a:lstStyle/>
          <a:p>
            <a:pPr marL="64008" indent="0" algn="ctr">
              <a:buNone/>
            </a:pPr>
            <a:r>
              <a:rPr lang="tr-TR" sz="2800" dirty="0" smtClean="0"/>
              <a:t>SAVAŞ </a:t>
            </a:r>
            <a:r>
              <a:rPr lang="tr-TR" sz="2800" dirty="0"/>
              <a:t>ÇOCUKLARI </a:t>
            </a:r>
            <a:r>
              <a:rPr lang="tr-TR" sz="2800" dirty="0" smtClean="0"/>
              <a:t>ÜÇLEMESİ</a:t>
            </a:r>
            <a:endParaRPr lang="tr-TR" sz="2800" dirty="0"/>
          </a:p>
          <a:p>
            <a:pPr algn="ctr"/>
            <a:endParaRPr lang="tr-TR" sz="2000" dirty="0"/>
          </a:p>
          <a:p>
            <a:pPr marL="64008" indent="0" algn="ctr">
              <a:buNone/>
            </a:pPr>
            <a:r>
              <a:rPr lang="tr-TR" sz="2000" dirty="0"/>
              <a:t>Deniz kenarındayım, sonsuzluğa bakıyorum</a:t>
            </a:r>
          </a:p>
          <a:p>
            <a:pPr marL="64008" indent="0" algn="ctr">
              <a:buNone/>
            </a:pPr>
            <a:r>
              <a:rPr lang="tr-TR" sz="2000" dirty="0"/>
              <a:t>Ne güçlü dalgalar, her şeyi sürüklüyor</a:t>
            </a:r>
          </a:p>
          <a:p>
            <a:pPr marL="64008" indent="0" algn="ctr">
              <a:buNone/>
            </a:pPr>
            <a:r>
              <a:rPr lang="tr-TR" sz="2000" dirty="0"/>
              <a:t>Ayaklarımın dibinde ağaç dalları</a:t>
            </a:r>
          </a:p>
          <a:p>
            <a:pPr marL="64008" indent="0" algn="ctr">
              <a:buNone/>
            </a:pPr>
            <a:r>
              <a:rPr lang="tr-TR" sz="2000" dirty="0"/>
              <a:t>Y</a:t>
            </a:r>
            <a:r>
              <a:rPr lang="tr-TR" sz="2000" dirty="0" smtClean="0"/>
              <a:t>ıkanmış</a:t>
            </a:r>
            <a:r>
              <a:rPr lang="tr-TR" sz="2000" dirty="0"/>
              <a:t>, yıpranmış, yanmış</a:t>
            </a:r>
          </a:p>
          <a:p>
            <a:pPr marL="64008" indent="0" algn="ctr">
              <a:buNone/>
            </a:pPr>
            <a:r>
              <a:rPr lang="tr-TR" sz="2000" dirty="0" smtClean="0"/>
              <a:t>Uzun </a:t>
            </a:r>
            <a:r>
              <a:rPr lang="tr-TR" sz="2000" dirty="0"/>
              <a:t>yolun yaralı izleri</a:t>
            </a:r>
          </a:p>
          <a:p>
            <a:pPr marL="64008" indent="0" algn="ctr">
              <a:buNone/>
            </a:pPr>
            <a:r>
              <a:rPr lang="tr-TR" sz="2000" dirty="0"/>
              <a:t>Köysüz   köksüz </a:t>
            </a:r>
            <a:endParaRPr lang="tr-TR" sz="2000" dirty="0" smtClean="0"/>
          </a:p>
          <a:p>
            <a:pPr marL="64008" indent="0" algn="ctr">
              <a:buNone/>
            </a:pPr>
            <a:r>
              <a:rPr lang="tr-TR" sz="2000" dirty="0" smtClean="0"/>
              <a:t>yönsüz </a:t>
            </a:r>
            <a:endParaRPr lang="tr-TR" sz="2000" dirty="0"/>
          </a:p>
          <a:p>
            <a:pPr marL="64008" indent="0" algn="ctr">
              <a:buNone/>
            </a:pPr>
            <a:r>
              <a:rPr lang="tr-TR" sz="2000" dirty="0"/>
              <a:t>Savaşın soğuk ağıtlarını haykırırken dalgalar</a:t>
            </a:r>
          </a:p>
          <a:p>
            <a:pPr marL="64008" indent="0" algn="ctr">
              <a:buNone/>
            </a:pPr>
            <a:r>
              <a:rPr lang="tr-TR" sz="2000" dirty="0"/>
              <a:t>Savaş sürgünü çocukları çağrıştırır bu dallar </a:t>
            </a:r>
          </a:p>
          <a:p>
            <a:pPr marL="64008" indent="0" algn="ctr">
              <a:buNone/>
            </a:pPr>
            <a:r>
              <a:rPr lang="tr-TR" sz="2000" dirty="0" smtClean="0"/>
              <a:t>                                                          </a:t>
            </a:r>
          </a:p>
          <a:p>
            <a:pPr marL="64008" indent="0" algn="ctr">
              <a:buNone/>
            </a:pPr>
            <a:r>
              <a:rPr lang="tr-TR" sz="2000" dirty="0"/>
              <a:t> </a:t>
            </a:r>
            <a:r>
              <a:rPr lang="tr-TR" sz="2000" dirty="0" smtClean="0"/>
              <a:t>                                                        </a:t>
            </a:r>
            <a:r>
              <a:rPr lang="tr-TR" sz="1200" dirty="0" smtClean="0"/>
              <a:t>18 </a:t>
            </a:r>
            <a:r>
              <a:rPr lang="tr-TR" sz="1200" dirty="0"/>
              <a:t>KASIM 2024</a:t>
            </a:r>
          </a:p>
          <a:p>
            <a:pPr marL="64008" indent="0" algn="ctr">
              <a:buNone/>
            </a:pPr>
            <a:endParaRPr lang="tr-TR" sz="2000" dirty="0" smtClean="0"/>
          </a:p>
          <a:p>
            <a:pPr marL="64008" indent="0" algn="ctr"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Selahattin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YILMAZ </a:t>
            </a:r>
          </a:p>
          <a:p>
            <a:pPr marL="64008" indent="0" algn="ctr">
              <a:buNone/>
            </a:pPr>
            <a:endParaRPr lang="tr-TR" sz="2000" dirty="0"/>
          </a:p>
          <a:p>
            <a:pPr marL="64008" indent="0" algn="ctr">
              <a:buNone/>
            </a:pPr>
            <a:r>
              <a:rPr lang="tr-TR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692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11560" y="6516216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49"/>
          <a:stretch/>
        </p:blipFill>
        <p:spPr>
          <a:xfrm>
            <a:off x="1597487" y="107503"/>
            <a:ext cx="3847738" cy="375568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0" y="3839423"/>
            <a:ext cx="6957392" cy="5328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tr-TR" b="1" dirty="0" smtClean="0">
              <a:latin typeface="Monotype Corsiva" panose="03010101010201010101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ARAFAT’IN </a:t>
            </a:r>
            <a:r>
              <a:rPr lang="tr-T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ÇOCUKLARI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Özgürlük mücadelesi verirken Arafat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Hayalini kurardı aydınlık geleceğin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Çocuklardı mücadelesinin öznesi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Özgür olsunlar diye sonsuza değin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Yetim kalmıştı çocukları yol arkadaşlarının 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Babası oldu umutsuzca bekleyen </a:t>
            </a:r>
            <a:r>
              <a:rPr lang="tr-T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ellisinin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Sağ kurtuldu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Savaşlardan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Suikastlardan 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Uçak kazalarından 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Dokuz Canlı</a:t>
            </a: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Adam</a:t>
            </a: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lakabı takıldı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Filistin halkı tarafından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Dokuz can özgürlük marşı nakaratı</a:t>
            </a:r>
            <a:endParaRPr lang="tr-TR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r-T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 biri yeniden umutlandırdı </a:t>
            </a:r>
            <a:r>
              <a:rPr lang="tr-T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anaları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tr-TR" dirty="0" smtClean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 smtClean="0"/>
              <a:t>                                                      </a:t>
            </a:r>
            <a:endParaRPr lang="tr-TR" dirty="0"/>
          </a:p>
          <a:p>
            <a:pPr algn="ctr">
              <a:lnSpc>
                <a:spcPct val="107000"/>
              </a:lnSpc>
            </a:pPr>
            <a:endParaRPr lang="tr-TR" sz="1200" dirty="0" smtClean="0"/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kdörtgen 6"/>
          <p:cNvSpPr/>
          <p:nvPr/>
        </p:nvSpPr>
        <p:spPr>
          <a:xfrm rot="16200000">
            <a:off x="-2966020" y="4793221"/>
            <a:ext cx="8064898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r-TR" sz="1400" dirty="0" smtClean="0"/>
              <a:t>E K F R A S İ S   II</a:t>
            </a:r>
            <a:r>
              <a:rPr lang="tr-TR" sz="2000" dirty="0" smtClean="0"/>
              <a:t> </a:t>
            </a:r>
            <a:endParaRPr lang="tr-TR" sz="2000" dirty="0"/>
          </a:p>
        </p:txBody>
      </p:sp>
      <p:sp>
        <p:nvSpPr>
          <p:cNvPr id="3" name="Dikdörtgen 2"/>
          <p:cNvSpPr/>
          <p:nvPr/>
        </p:nvSpPr>
        <p:spPr>
          <a:xfrm rot="16200000">
            <a:off x="4782900" y="7128018"/>
            <a:ext cx="1675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/>
              <a:t>Selahattin YILMAZ</a:t>
            </a:r>
          </a:p>
        </p:txBody>
      </p:sp>
    </p:spTree>
    <p:extLst>
      <p:ext uri="{BB962C8B-B14F-4D97-AF65-F5344CB8AC3E}">
        <p14:creationId xmlns:p14="http://schemas.microsoft.com/office/powerpoint/2010/main" val="24501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 rot="16200000">
            <a:off x="2947880" y="7398312"/>
            <a:ext cx="568863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latin typeface="Arial Black" pitchFamily="34" charset="0"/>
            </a:endParaRPr>
          </a:p>
          <a:p>
            <a:endParaRPr lang="tr-TR" sz="2000" dirty="0" smtClean="0">
              <a:latin typeface="Arial Black" pitchFamily="34" charset="0"/>
            </a:endParaRPr>
          </a:p>
          <a:p>
            <a:r>
              <a:rPr lang="tr-TR" sz="2000" dirty="0" smtClean="0">
                <a:latin typeface="Arial Black" pitchFamily="34" charset="0"/>
              </a:rPr>
              <a:t>                                         </a:t>
            </a:r>
            <a:r>
              <a:rPr 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Selahattin YILMAZ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 smtClean="0">
              <a:latin typeface="Arial Black" pitchFamily="34" charset="0"/>
            </a:endParaRPr>
          </a:p>
          <a:p>
            <a:endParaRPr lang="tr-TR" sz="2000" dirty="0">
              <a:latin typeface="Arial Black" pitchFamily="34" charset="0"/>
            </a:endParaRPr>
          </a:p>
        </p:txBody>
      </p:sp>
      <p:pic>
        <p:nvPicPr>
          <p:cNvPr id="5" name="Resim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/>
        </p:blipFill>
        <p:spPr bwMode="auto">
          <a:xfrm>
            <a:off x="1560575" y="414125"/>
            <a:ext cx="3960440" cy="403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-171400" y="3131840"/>
            <a:ext cx="718710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2000" i="1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endParaRPr lang="tr-TR" sz="2000" i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endParaRPr lang="tr-TR" sz="2000" i="1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endParaRPr lang="tr-TR" sz="2000" i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endParaRPr lang="tr-TR" sz="2000" i="1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endParaRPr lang="tr-T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HAYALET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KENTLER </a:t>
            </a:r>
          </a:p>
          <a:p>
            <a:pPr algn="ctr"/>
            <a:endParaRPr lang="tr-T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Yakılmış yıkılmış delik deşik edilmiş kentler </a:t>
            </a:r>
          </a:p>
          <a:p>
            <a:pPr algn="ctr">
              <a:spcAft>
                <a:spcPts val="600"/>
              </a:spcAft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Bombardımanlardan geride kalan </a:t>
            </a:r>
          </a:p>
          <a:p>
            <a:pPr algn="ctr">
              <a:spcAft>
                <a:spcPts val="600"/>
              </a:spcAft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Arafat’ın idealleri, toprağın derininde, </a:t>
            </a:r>
          </a:p>
          <a:p>
            <a:pPr algn="ctr">
              <a:spcAft>
                <a:spcPts val="600"/>
              </a:spcAft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Özgürlüğün şarkısı artık yalan olan </a:t>
            </a:r>
          </a:p>
          <a:p>
            <a:pPr algn="ctr">
              <a:spcAft>
                <a:spcPts val="600"/>
              </a:spcAft>
            </a:pP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Hayalleri vardı çocukların yakılan </a:t>
            </a:r>
          </a:p>
          <a:p>
            <a:pPr algn="ctr">
              <a:spcAft>
                <a:spcPts val="600"/>
              </a:spcAft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Göğe yükselen dumanlarla kaybolan </a:t>
            </a:r>
          </a:p>
          <a:p>
            <a:pPr algn="ctr">
              <a:spcAft>
                <a:spcPts val="600"/>
              </a:spcAft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Görünce çocukları toprak altında </a:t>
            </a:r>
          </a:p>
          <a:p>
            <a:pPr algn="ctr">
              <a:spcAft>
                <a:spcPts val="600"/>
              </a:spcAft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Akdeniz bile yas tutar, korkar mavi 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ktan 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 rot="16200000">
            <a:off x="-2468243" y="5383105"/>
            <a:ext cx="72881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1200" dirty="0" smtClean="0"/>
          </a:p>
          <a:p>
            <a:pPr algn="ctr"/>
            <a:r>
              <a:rPr lang="tr-TR" sz="1400" dirty="0" smtClean="0"/>
              <a:t>E K F R A S İ S  III </a:t>
            </a:r>
            <a:endParaRPr lang="tr-TR" sz="1400" dirty="0"/>
          </a:p>
          <a:p>
            <a:pPr algn="ctr"/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48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 rot="16200000">
            <a:off x="3210677" y="8026085"/>
            <a:ext cx="46891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600" dirty="0" smtClean="0">
              <a:latin typeface="Arial Black" pitchFamily="34" charset="0"/>
            </a:endParaRPr>
          </a:p>
          <a:p>
            <a:endParaRPr lang="tr-TR" sz="1600" dirty="0" smtClean="0">
              <a:latin typeface="Arial Black" pitchFamily="34" charset="0"/>
            </a:endParaRPr>
          </a:p>
          <a:p>
            <a:r>
              <a:rPr lang="tr-TR" sz="1600" dirty="0" smtClean="0">
                <a:latin typeface="Arial Black" pitchFamily="34" charset="0"/>
              </a:rPr>
              <a:t>                                      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Selahattin YILMAZ </a:t>
            </a:r>
          </a:p>
          <a:p>
            <a:endParaRPr lang="tr-T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1600" dirty="0" smtClean="0">
              <a:latin typeface="Arial Black" pitchFamily="34" charset="0"/>
            </a:endParaRPr>
          </a:p>
          <a:p>
            <a:endParaRPr lang="tr-TR" sz="1600" dirty="0">
              <a:latin typeface="Arial Black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0" y="3347864"/>
            <a:ext cx="6858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2000" i="1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endParaRPr lang="tr-TR" sz="2000" i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endParaRPr lang="tr-TR" sz="2000" i="1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tr-TR" sz="1200" dirty="0" smtClean="0"/>
              <a:t> </a:t>
            </a:r>
          </a:p>
          <a:p>
            <a:pPr algn="ctr"/>
            <a:r>
              <a:rPr lang="tr-TR" sz="1400" dirty="0"/>
              <a:t>SÜRGÜN ÇOCUKLARI </a:t>
            </a:r>
          </a:p>
          <a:p>
            <a:pPr algn="ctr"/>
            <a:endParaRPr lang="tr-TR" sz="1100" dirty="0" smtClean="0"/>
          </a:p>
          <a:p>
            <a:pPr algn="ctr"/>
            <a:r>
              <a:rPr lang="tr-TR" sz="1100" dirty="0" smtClean="0"/>
              <a:t>Bombalar </a:t>
            </a:r>
            <a:r>
              <a:rPr lang="tr-TR" sz="1100" dirty="0"/>
              <a:t>yağarken yurtlarına </a:t>
            </a:r>
          </a:p>
          <a:p>
            <a:pPr algn="ctr"/>
            <a:r>
              <a:rPr lang="tr-TR" sz="1100" dirty="0"/>
              <a:t>Öldüler </a:t>
            </a:r>
          </a:p>
          <a:p>
            <a:pPr algn="ctr"/>
            <a:r>
              <a:rPr lang="tr-TR" sz="1100" dirty="0"/>
              <a:t>Yaralandılar </a:t>
            </a:r>
          </a:p>
          <a:p>
            <a:pPr algn="ctr">
              <a:spcAft>
                <a:spcPts val="600"/>
              </a:spcAft>
            </a:pPr>
            <a:r>
              <a:rPr lang="tr-TR" sz="1100" dirty="0"/>
              <a:t>Kimsesiz kaldılar </a:t>
            </a:r>
          </a:p>
          <a:p>
            <a:pPr algn="ctr"/>
            <a:r>
              <a:rPr lang="tr-TR" sz="1100" dirty="0"/>
              <a:t>Dalgalara kapılmış kökünden koparılmış ağaç dalları gibi </a:t>
            </a:r>
          </a:p>
          <a:p>
            <a:pPr algn="ctr"/>
            <a:r>
              <a:rPr lang="tr-TR" sz="1100" dirty="0"/>
              <a:t>Savruldular </a:t>
            </a:r>
          </a:p>
          <a:p>
            <a:pPr algn="ctr"/>
            <a:r>
              <a:rPr lang="tr-TR" sz="1100" dirty="0"/>
              <a:t>Sürüldüler </a:t>
            </a:r>
          </a:p>
          <a:p>
            <a:pPr algn="ctr">
              <a:spcAft>
                <a:spcPts val="600"/>
              </a:spcAft>
            </a:pPr>
            <a:r>
              <a:rPr lang="tr-TR" sz="1100" dirty="0"/>
              <a:t>Süründüler </a:t>
            </a:r>
          </a:p>
          <a:p>
            <a:pPr algn="ctr"/>
            <a:r>
              <a:rPr lang="tr-TR" sz="1100" dirty="0"/>
              <a:t>Nereye gideceklerini bilmediler </a:t>
            </a:r>
          </a:p>
          <a:p>
            <a:pPr algn="ctr"/>
            <a:r>
              <a:rPr lang="tr-TR" sz="1100" dirty="0"/>
              <a:t>Kapanan kapılardan </a:t>
            </a:r>
          </a:p>
          <a:p>
            <a:pPr algn="ctr"/>
            <a:r>
              <a:rPr lang="tr-TR" sz="1100" dirty="0"/>
              <a:t>Doğrultulan silahlardan </a:t>
            </a:r>
          </a:p>
          <a:p>
            <a:pPr algn="ctr">
              <a:spcAft>
                <a:spcPts val="600"/>
              </a:spcAft>
            </a:pPr>
            <a:r>
              <a:rPr lang="tr-TR" sz="1100" dirty="0"/>
              <a:t>Göğüslerine indirilen dipçiklerden </a:t>
            </a:r>
          </a:p>
          <a:p>
            <a:pPr algn="ctr"/>
            <a:r>
              <a:rPr lang="tr-TR" sz="1100" dirty="0"/>
              <a:t>Ne yapacaklarını düşünemediler </a:t>
            </a:r>
          </a:p>
          <a:p>
            <a:pPr algn="ctr"/>
            <a:r>
              <a:rPr lang="tr-TR" sz="1100" dirty="0"/>
              <a:t>Susuzluktan </a:t>
            </a:r>
          </a:p>
          <a:p>
            <a:pPr algn="ctr"/>
            <a:r>
              <a:rPr lang="tr-TR" sz="1100" dirty="0"/>
              <a:t>Açlıktan </a:t>
            </a:r>
          </a:p>
          <a:p>
            <a:pPr algn="ctr"/>
            <a:r>
              <a:rPr lang="tr-TR" sz="1100" dirty="0"/>
              <a:t>Sıcaktan </a:t>
            </a:r>
          </a:p>
          <a:p>
            <a:pPr algn="ctr"/>
            <a:r>
              <a:rPr lang="tr-TR" sz="1100" dirty="0"/>
              <a:t>Soğuktan </a:t>
            </a:r>
          </a:p>
          <a:p>
            <a:pPr algn="ctr"/>
            <a:r>
              <a:rPr lang="tr-TR" sz="1100" dirty="0"/>
              <a:t>Hastalıktan </a:t>
            </a:r>
          </a:p>
          <a:p>
            <a:pPr algn="ctr"/>
            <a:r>
              <a:rPr lang="tr-TR" sz="1100" dirty="0"/>
              <a:t>ve </a:t>
            </a:r>
          </a:p>
          <a:p>
            <a:pPr algn="ctr"/>
            <a:r>
              <a:rPr lang="tr-TR" sz="1100" dirty="0"/>
              <a:t>ÖLÜMDEN</a:t>
            </a:r>
            <a:r>
              <a:rPr lang="tr-TR" sz="1100" i="1" dirty="0"/>
              <a:t> </a:t>
            </a:r>
            <a:endParaRPr lang="tr-TR" sz="1100" dirty="0"/>
          </a:p>
          <a:p>
            <a:pPr algn="ctr"/>
            <a:endParaRPr lang="tr-TR" sz="1100" i="1" dirty="0" smtClean="0"/>
          </a:p>
          <a:p>
            <a:pPr algn="ctr"/>
            <a:endParaRPr lang="tr-TR" sz="1100" i="1" dirty="0" smtClean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124" y="107504"/>
            <a:ext cx="4049768" cy="409915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6200000">
            <a:off x="-1359529" y="4958172"/>
            <a:ext cx="4680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dirty="0"/>
              <a:t>EKFRASİS  </a:t>
            </a:r>
            <a:r>
              <a:rPr lang="tr-TR" sz="1400" dirty="0" smtClean="0"/>
              <a:t>IV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60408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Sümeyye BACAKSIZ</a:t>
            </a:r>
          </a:p>
          <a:p>
            <a:pPr algn="r"/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47106" name="Picture 2" descr="C:\Users\Elif Mamur Yılmaz\Desktop\Katalog Görseller\Sümeyye Bacaksız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86" y="1259632"/>
            <a:ext cx="393921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Tuğçe Ceren KURT</a:t>
            </a:r>
          </a:p>
        </p:txBody>
      </p:sp>
      <p:pic>
        <p:nvPicPr>
          <p:cNvPr id="48130" name="Picture 2" descr="C:\Users\Elif Mamur Yılmaz\Desktop\Katalog Görseller\Tuğçe Ceren Kurt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1403648"/>
            <a:ext cx="429019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34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Tuğçe Ceren KURT</a:t>
            </a:r>
          </a:p>
        </p:txBody>
      </p:sp>
      <p:pic>
        <p:nvPicPr>
          <p:cNvPr id="49154" name="Picture 2" descr="C:\Users\Elif Mamur Yılmaz\Desktop\Katalog Görseller\Tuğçe Ceren Kurt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1115616"/>
            <a:ext cx="4104456" cy="586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23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Yaren ŞİMŞEK</a:t>
            </a:r>
          </a:p>
        </p:txBody>
      </p:sp>
      <p:pic>
        <p:nvPicPr>
          <p:cNvPr id="50178" name="Picture 2" descr="C:\Users\Elif Mamur Yılmaz\Desktop\Katalog Görseller\Yaren Şimşek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1403648"/>
            <a:ext cx="4160725" cy="56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Adem VELİOĞLU 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1266" name="Picture 2" descr="C:\Users\Elif Mamur Yılmaz\Desktop\Katalog Görseller\Adem Velioğlu Görsel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971600"/>
            <a:ext cx="4176464" cy="613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56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Yaren ŞİMŞEK</a:t>
            </a:r>
          </a:p>
        </p:txBody>
      </p:sp>
      <p:pic>
        <p:nvPicPr>
          <p:cNvPr id="51202" name="Picture 2" descr="C:\Users\Elif Mamur Yılmaz\Desktop\Katalog Görseller\Yaren Şimşek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8" y="2411760"/>
            <a:ext cx="5873516" cy="385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19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Yaren ŞİMŞEK</a:t>
            </a:r>
          </a:p>
        </p:txBody>
      </p:sp>
      <p:pic>
        <p:nvPicPr>
          <p:cNvPr id="52226" name="Picture 2" descr="C:\Users\Elif Mamur Yılmaz\Desktop\Katalog Görseller\Yaren Şimşek Görsel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09" y="2627784"/>
            <a:ext cx="6151774" cy="39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77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Yaren ŞİMŞEK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53250" name="Picture 2" descr="C:\Users\Elif Mamur Yılmaz\Desktop\Katalog Görseller\Yaren Şimşek Görsel 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683568"/>
            <a:ext cx="4157572" cy="6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5535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Yusuf KARAKOÇ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54274" name="Picture 2" descr="C:\Users\Elif Mamur Yılmaz\Desktop\Katalog Görseller\Yusuf Karakoç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587625"/>
            <a:ext cx="5780087" cy="39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0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Yusuf KARAKOÇ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55298" name="Picture 2" descr="C:\Users\Elif Mamur Yılmaz\Desktop\Katalog Görseller\Yusuf Karakoç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1137992"/>
            <a:ext cx="4176463" cy="603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6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Zeynep KARAMAN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9218" name="Picture 2" descr="C:\Users\Elif Mamur Yılmaz\Desktop\Çocuk sergi wts\Ekran görüntüsü 2025-01-18 1419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03" y="971600"/>
            <a:ext cx="3988133" cy="5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824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Zeynep KAYNAR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57346" name="Picture 2" descr="C:\Users\Elif Mamur Yılmaz\Desktop\Katalog Görseller\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64" y="1043608"/>
            <a:ext cx="4176464" cy="57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Zeynep  KAYNAR 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2050" name="Picture 2" descr="C:\Users\Elif Mamur Yılmaz\Desktop\Çocuk sergi wts\Ekran görüntüsü 2025-01-18 121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754699"/>
            <a:ext cx="440262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if Mamur Yılmaz\Desktop\Çocuk Hakları (2024) Katalog Görseller\Ekran görüntüsü 2025-01-11 20484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123728"/>
            <a:ext cx="6192688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Aleyna ÇETİNKAYA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5122" name="Picture 2" descr="C:\Users\Elif Mamur Yılmaz\Desktop\Çocuk sergi wts\Ekran görüntüsü 2025-01-18 1417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85" y="1115616"/>
            <a:ext cx="439575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2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092280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Amine GEGEZ</a:t>
            </a:r>
          </a:p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 Black" pitchFamily="34" charset="0"/>
              </a:rPr>
              <a:t> </a:t>
            </a:r>
            <a:endParaRPr lang="tr-TR" dirty="0">
              <a:latin typeface="Arial Black" pitchFamily="34" charset="0"/>
            </a:endParaRPr>
          </a:p>
        </p:txBody>
      </p:sp>
      <p:pic>
        <p:nvPicPr>
          <p:cNvPr id="14338" name="Picture 2" descr="C:\Users\Elif Mamur Yılmaz\Desktop\Katalog Görseller\Amine Gegez Görsel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49" y="1043608"/>
            <a:ext cx="4947939" cy="551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4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4704" y="723629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Arial Black" pitchFamily="34" charset="0"/>
            </a:endParaRPr>
          </a:p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Amine GEGEZ</a:t>
            </a: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 smtClean="0">
              <a:latin typeface="Arial Black" pitchFamily="34" charset="0"/>
            </a:endParaRPr>
          </a:p>
          <a:p>
            <a:endParaRPr lang="tr-TR" dirty="0">
              <a:latin typeface="Arial Black" pitchFamily="34" charset="0"/>
            </a:endParaRPr>
          </a:p>
        </p:txBody>
      </p:sp>
      <p:pic>
        <p:nvPicPr>
          <p:cNvPr id="15362" name="Picture 2" descr="C:\Users\Elif Mamur Yılmaz\Desktop\Katalog Görseller\Amine Gegez Görsel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31" y="971600"/>
            <a:ext cx="503992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21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nlı">
  <a:themeElements>
    <a:clrScheme name="Canl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anl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anl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1095</TotalTime>
  <Words>572</Words>
  <Application>Microsoft Office PowerPoint</Application>
  <PresentationFormat>Ekran Gösterisi (4:3)</PresentationFormat>
  <Paragraphs>318</Paragraphs>
  <Slides>68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81" baseType="lpstr">
      <vt:lpstr>Malgun Gothic Semilight</vt:lpstr>
      <vt:lpstr>Arial</vt:lpstr>
      <vt:lpstr>Arial Black</vt:lpstr>
      <vt:lpstr>Calibri</vt:lpstr>
      <vt:lpstr>Calibri Light</vt:lpstr>
      <vt:lpstr>Candara Light</vt:lpstr>
      <vt:lpstr>Century Gothic</vt:lpstr>
      <vt:lpstr>Ink Free</vt:lpstr>
      <vt:lpstr>Monotype Corsiva</vt:lpstr>
      <vt:lpstr>Times New Roman</vt:lpstr>
      <vt:lpstr>Verdana</vt:lpstr>
      <vt:lpstr>Wingdings 2</vt:lpstr>
      <vt:lpstr>Canlı</vt:lpstr>
      <vt:lpstr>                                       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 K F R A S İ S  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User</dc:creator>
  <cp:lastModifiedBy>GRÜ</cp:lastModifiedBy>
  <cp:revision>246</cp:revision>
  <dcterms:created xsi:type="dcterms:W3CDTF">2022-11-08T11:24:31Z</dcterms:created>
  <dcterms:modified xsi:type="dcterms:W3CDTF">2025-02-01T16:45:45Z</dcterms:modified>
</cp:coreProperties>
</file>